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9" r:id="rId2"/>
    <p:sldId id="259" r:id="rId3"/>
    <p:sldId id="270" r:id="rId4"/>
    <p:sldId id="264" r:id="rId5"/>
    <p:sldId id="266" r:id="rId6"/>
    <p:sldId id="268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F8CAD-0DEB-494C-A24B-2E3C129B19FF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D7A05-4F5D-42F1-ACC0-435BFB598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4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6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5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7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5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3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5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1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68AE1-B23E-41F0-A51D-18270F83697D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3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4781552" y="1085850"/>
            <a:ext cx="16600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 u="none">
                <a:latin typeface="Times New Roman" pitchFamily="18" charset="0"/>
              </a:rPr>
              <a:t>Toán</a:t>
            </a:r>
            <a:endParaRPr lang="en-SG" altLang="en-US" sz="5400" u="none"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09193" y="2008189"/>
            <a:ext cx="320472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SG" altLang="en-US" sz="5400" u="none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39940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79400"/>
            <a:ext cx="762000" cy="762000"/>
          </a:xfrm>
          <a:prstGeom prst="rect">
            <a:avLst/>
          </a:prstGeom>
        </p:spPr>
      </p:pic>
      <p:pic>
        <p:nvPicPr>
          <p:cNvPr id="5" name="Picture 4" descr="co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7" y="3511773"/>
            <a:ext cx="1895369" cy="3031247"/>
          </a:xfrm>
          <a:prstGeom prst="rect">
            <a:avLst/>
          </a:prstGeom>
        </p:spPr>
      </p:pic>
      <p:pic>
        <p:nvPicPr>
          <p:cNvPr id="6" name="Picture 5" descr="HOP CHJ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112" y="3460972"/>
            <a:ext cx="1897558" cy="33970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132311"/>
            <a:ext cx="1104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2778697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8531" y="3422901"/>
            <a:ext cx="7973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: 6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8531" y="4300737"/>
            <a:ext cx="7428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2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5131734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:…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46557" y="2514539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29200" y="1197570"/>
            <a:ext cx="20714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40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93089" y="2182456"/>
            <a:ext cx="73308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hộp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bút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chì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48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92133" y="3382784"/>
            <a:ext cx="51988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6 + 2 = 8 ( </a:t>
            </a:r>
            <a:r>
              <a:rPr lang="en-US" sz="48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bút</a:t>
            </a:r>
            <a:r>
              <a:rPr lang="en-US" sz="48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7" name="Rectangle 6"/>
          <p:cNvSpPr/>
          <p:nvPr/>
        </p:nvSpPr>
        <p:spPr>
          <a:xfrm>
            <a:off x="5030547" y="4563070"/>
            <a:ext cx="54088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54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 8 </a:t>
            </a:r>
            <a:r>
              <a:rPr lang="en-US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bút</a:t>
            </a:r>
            <a:r>
              <a:rPr lang="en-US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chì</a:t>
            </a:r>
            <a:endParaRPr lang="en-SG" sz="54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1600200"/>
            <a:ext cx="9756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: 11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2438400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: 3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8100" y="3349030"/>
            <a:ext cx="1019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:…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5" name="Picture 14" descr="2.pn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177413" y="542330"/>
            <a:ext cx="762000" cy="762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66800" y="461665"/>
            <a:ext cx="9182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2301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75750" y="1396425"/>
            <a:ext cx="1691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32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0236" y="2381311"/>
            <a:ext cx="44710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32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89371" y="3581640"/>
            <a:ext cx="42482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+ 3= 14 (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101535" y="4749225"/>
            <a:ext cx="3813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32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số:14</a:t>
            </a:r>
            <a:r>
              <a:rPr lang="en-US" sz="32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bưu</a:t>
            </a:r>
            <a:r>
              <a:rPr lang="en-US" sz="32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ảnh</a:t>
            </a:r>
            <a:endParaRPr lang="en-SG" sz="32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3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533400"/>
            <a:ext cx="1691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32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8101" y="1518286"/>
            <a:ext cx="4489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32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90721" y="2362200"/>
            <a:ext cx="42482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+ 3= 14 (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4263335" y="3276600"/>
            <a:ext cx="3813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32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số:14</a:t>
            </a:r>
            <a:r>
              <a:rPr lang="en-US" sz="32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bưu</a:t>
            </a:r>
            <a:r>
              <a:rPr lang="en-US" sz="32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ảnh</a:t>
            </a:r>
            <a:endParaRPr lang="en-SG" sz="32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8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500" y="223510"/>
            <a:ext cx="838200" cy="838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71600" y="257889"/>
            <a:ext cx="75200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2" name="Picture 11" descr="sd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tretch>
            <a:fillRect/>
          </a:stretch>
        </p:blipFill>
        <p:spPr>
          <a:xfrm>
            <a:off x="762000" y="1061710"/>
            <a:ext cx="7905562" cy="21386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133600" y="3352800"/>
            <a:ext cx="8686800" cy="3276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Bài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giải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Đội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hai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có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là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</a:t>
            </a: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  15 + 2 = 17 (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)</a:t>
            </a: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     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 17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i lam.pn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5105401" y="2286000"/>
            <a:ext cx="1412487" cy="609600"/>
          </a:xfrm>
          <a:prstGeom prst="rect">
            <a:avLst/>
          </a:prstGeom>
        </p:spPr>
      </p:pic>
      <p:pic>
        <p:nvPicPr>
          <p:cNvPr id="5" name="Picture 4" descr="CD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tretch>
            <a:fillRect/>
          </a:stretch>
        </p:blipFill>
        <p:spPr>
          <a:xfrm>
            <a:off x="3429000" y="2819401"/>
            <a:ext cx="4946914" cy="5059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7400" y="2743200"/>
            <a:ext cx="474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a)</a:t>
            </a:r>
          </a:p>
        </p:txBody>
      </p:sp>
      <p:pic>
        <p:nvPicPr>
          <p:cNvPr id="7" name="Picture 6" descr="10+2.png"/>
          <p:cNvPicPr>
            <a:picLocks noChangeAspect="1"/>
          </p:cNvPicPr>
          <p:nvPr/>
        </p:nvPicPr>
        <p:blipFill>
          <a:blip r:embed="rId4" cstate="print">
            <a:lum bright="-10000" contrast="40000"/>
          </a:blip>
          <a:stretch>
            <a:fillRect/>
          </a:stretch>
        </p:blipFill>
        <p:spPr>
          <a:xfrm>
            <a:off x="4038600" y="3352800"/>
            <a:ext cx="1307802" cy="304800"/>
          </a:xfrm>
          <a:prstGeom prst="rect">
            <a:avLst/>
          </a:prstGeom>
        </p:spPr>
      </p:pic>
      <p:pic>
        <p:nvPicPr>
          <p:cNvPr id="8" name="Picture 7" descr="12cm.png"/>
          <p:cNvPicPr>
            <a:picLocks noChangeAspect="1"/>
          </p:cNvPicPr>
          <p:nvPr/>
        </p:nvPicPr>
        <p:blipFill>
          <a:blip r:embed="rId5" cstate="print">
            <a:lum bright="-10000" contrast="40000"/>
          </a:blip>
          <a:stretch>
            <a:fillRect/>
          </a:stretch>
        </p:blipFill>
        <p:spPr>
          <a:xfrm>
            <a:off x="5591555" y="3236976"/>
            <a:ext cx="1305151" cy="496825"/>
          </a:xfrm>
          <a:prstGeom prst="rect">
            <a:avLst/>
          </a:prstGeom>
        </p:spPr>
      </p:pic>
      <p:pic>
        <p:nvPicPr>
          <p:cNvPr id="9" name="Picture 8" descr="ds.png"/>
          <p:cNvPicPr>
            <a:picLocks noChangeAspect="1"/>
          </p:cNvPicPr>
          <p:nvPr/>
        </p:nvPicPr>
        <p:blipFill>
          <a:blip r:embed="rId6" cstate="print">
            <a:lum bright="-10000" contrast="40000"/>
          </a:blip>
          <a:stretch>
            <a:fillRect/>
          </a:stretch>
        </p:blipFill>
        <p:spPr>
          <a:xfrm>
            <a:off x="6172200" y="3810000"/>
            <a:ext cx="1227550" cy="533400"/>
          </a:xfrm>
          <a:prstGeom prst="rect">
            <a:avLst/>
          </a:prstGeom>
        </p:spPr>
      </p:pic>
      <p:pic>
        <p:nvPicPr>
          <p:cNvPr id="10" name="Picture 9" descr="12cm1.png"/>
          <p:cNvPicPr>
            <a:picLocks noChangeAspect="1"/>
          </p:cNvPicPr>
          <p:nvPr/>
        </p:nvPicPr>
        <p:blipFill>
          <a:blip r:embed="rId7" cstate="print">
            <a:lum bright="-10000" contrast="40000"/>
          </a:blip>
          <a:stretch>
            <a:fillRect/>
          </a:stretch>
        </p:blipFill>
        <p:spPr>
          <a:xfrm>
            <a:off x="7620000" y="3886201"/>
            <a:ext cx="999250" cy="3383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57400" y="464820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b)</a:t>
            </a:r>
          </a:p>
        </p:txBody>
      </p:sp>
      <p:pic>
        <p:nvPicPr>
          <p:cNvPr id="12" name="Picture 11" descr="thuoc ke.png"/>
          <p:cNvPicPr>
            <a:picLocks noChangeAspect="1"/>
          </p:cNvPicPr>
          <p:nvPr/>
        </p:nvPicPr>
        <p:blipFill>
          <a:blip r:embed="rId8">
            <a:lum bright="-10000" contrast="40000"/>
          </a:blip>
          <a:stretch>
            <a:fillRect/>
          </a:stretch>
        </p:blipFill>
        <p:spPr>
          <a:xfrm>
            <a:off x="2743200" y="5618873"/>
            <a:ext cx="8991600" cy="996807"/>
          </a:xfrm>
          <a:prstGeom prst="rect">
            <a:avLst/>
          </a:prstGeom>
        </p:spPr>
      </p:pic>
      <p:pic>
        <p:nvPicPr>
          <p:cNvPr id="14" name="Picture 13" descr="doan cd.png"/>
          <p:cNvPicPr>
            <a:picLocks noChangeAspect="1"/>
          </p:cNvPicPr>
          <p:nvPr/>
        </p:nvPicPr>
        <p:blipFill>
          <a:blip r:embed="rId9" cstate="print">
            <a:lum bright="-10000" contrast="40000"/>
          </a:blip>
          <a:stretch>
            <a:fillRect/>
          </a:stretch>
        </p:blipFill>
        <p:spPr>
          <a:xfrm flipV="1">
            <a:off x="3048000" y="5486400"/>
            <a:ext cx="3276601" cy="200935"/>
          </a:xfrm>
          <a:prstGeom prst="rect">
            <a:avLst/>
          </a:prstGeom>
        </p:spPr>
      </p:pic>
      <p:pic>
        <p:nvPicPr>
          <p:cNvPr id="13" name="Picture 12" descr="Tay cam but.png"/>
          <p:cNvPicPr>
            <a:picLocks noChangeAspect="1"/>
          </p:cNvPicPr>
          <p:nvPr/>
        </p:nvPicPr>
        <p:blipFill>
          <a:blip r:embed="rId10">
            <a:lum bright="-10000" contrast="40000"/>
          </a:blip>
          <a:stretch>
            <a:fillRect/>
          </a:stretch>
        </p:blipFill>
        <p:spPr>
          <a:xfrm>
            <a:off x="3014004" y="5548532"/>
            <a:ext cx="1496290" cy="1295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590800" y="525780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5277728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D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986395" y="0"/>
            <a:ext cx="110870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xăng-ti-mét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CD.</a:t>
            </a:r>
          </a:p>
        </p:txBody>
      </p:sp>
      <p:pic>
        <p:nvPicPr>
          <p:cNvPr id="21" name="Picture 20" descr="4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0813" y="165862"/>
            <a:ext cx="763525" cy="76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55227E-6 L 0.35521 -0.00347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00" y="-2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231</Words>
  <Application>Microsoft Office PowerPoint</Application>
  <PresentationFormat>Widescreen</PresentationFormat>
  <Paragraphs>39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Tùng Phạm</cp:lastModifiedBy>
  <cp:revision>28</cp:revision>
  <dcterms:created xsi:type="dcterms:W3CDTF">2016-10-04T15:24:07Z</dcterms:created>
  <dcterms:modified xsi:type="dcterms:W3CDTF">2020-11-11T13:58:07Z</dcterms:modified>
</cp:coreProperties>
</file>